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8310D4-AA0D-42AE-A0ED-1C5D5C3B3438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68E21B-93A7-4B26-905E-D0A66241F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PowerPoint_97-2003_Presentation1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CS" dirty="0" smtClean="0"/>
              <a:t>ПОКО пројекат у ХПТ школи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r-Cyrl-CS" dirty="0" smtClean="0"/>
              <a:t>Иницијативом Стручног већа физике и физичке хемије, наша школа је у ПОКО пројекту од почетка 2015.год.</a:t>
            </a:r>
          </a:p>
          <a:p>
            <a:r>
              <a:rPr lang="sr-Cyrl-CS" dirty="0" smtClean="0"/>
              <a:t>Активности у овој години: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ДАН ОТВОРЕНИХ ВРАТА</a:t>
            </a:r>
            <a:br>
              <a:rPr lang="sr-Cyrl-CS" dirty="0" smtClean="0"/>
            </a:br>
            <a:r>
              <a:rPr lang="sr-Cyrl-CS" dirty="0" smtClean="0"/>
              <a:t>реализован у ХПТ школи 21.марта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У сарадњи са проф.др Мирјаном Поповић Божић, припремали и поставили ПОКО изложбу  (занимљиви експерименти и постери) у холу школе. </a:t>
            </a:r>
          </a:p>
          <a:p>
            <a:pPr>
              <a:buNone/>
            </a:pPr>
            <a:endParaRPr lang="sr-Cyrl-CS" dirty="0" smtClean="0"/>
          </a:p>
          <a:p>
            <a:endParaRPr lang="en-US" dirty="0"/>
          </a:p>
        </p:txBody>
      </p:sp>
      <p:pic>
        <p:nvPicPr>
          <p:cNvPr id="4" name="Picture 3" descr="20150321_100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3886200"/>
            <a:ext cx="1143000" cy="1905000"/>
          </a:xfrm>
          <a:prstGeom prst="rect">
            <a:avLst/>
          </a:prstGeom>
        </p:spPr>
      </p:pic>
      <p:pic>
        <p:nvPicPr>
          <p:cNvPr id="6" name="Picture 5" descr="20150321_100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1066800" y="3886200"/>
            <a:ext cx="2286000" cy="1981200"/>
          </a:xfrm>
          <a:prstGeom prst="rect">
            <a:avLst/>
          </a:prstGeom>
        </p:spPr>
      </p:pic>
      <p:pic>
        <p:nvPicPr>
          <p:cNvPr id="7" name="Picture 6" descr="20150321_100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886200"/>
            <a:ext cx="2362200" cy="1905000"/>
          </a:xfrm>
          <a:prstGeom prst="rect">
            <a:avLst/>
          </a:prstGeom>
        </p:spPr>
      </p:pic>
      <p:pic>
        <p:nvPicPr>
          <p:cNvPr id="12" name="Picture 11" descr="20150321_101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3886200"/>
            <a:ext cx="13716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Септембар,октобар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953000"/>
          </a:xfrm>
        </p:spPr>
        <p:txBody>
          <a:bodyPr>
            <a:normAutofit/>
          </a:bodyPr>
          <a:lstStyle/>
          <a:p>
            <a:r>
              <a:rPr lang="sr-Cyrl-CS" dirty="0" smtClean="0"/>
              <a:t>Учествовали </a:t>
            </a:r>
            <a:r>
              <a:rPr lang="sr-Cyrl-CS" dirty="0" smtClean="0"/>
              <a:t>у </a:t>
            </a:r>
            <a:r>
              <a:rPr lang="sr-Latn-CS" dirty="0" smtClean="0"/>
              <a:t>ISPEX </a:t>
            </a:r>
            <a:r>
              <a:rPr lang="sr-Cyrl-CS" dirty="0" smtClean="0"/>
              <a:t>мерењима концентрације аеросола у атмосфери помоћу</a:t>
            </a:r>
            <a:r>
              <a:rPr lang="sr-Latn-CS" dirty="0" smtClean="0"/>
              <a:t> iphone.</a:t>
            </a:r>
          </a:p>
          <a:p>
            <a:endParaRPr lang="sr-Latn-CS" dirty="0" smtClean="0"/>
          </a:p>
          <a:p>
            <a:endParaRPr lang="sr-Latn-C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5029200"/>
          </a:xfrm>
        </p:spPr>
        <p:txBody>
          <a:bodyPr>
            <a:normAutofit/>
          </a:bodyPr>
          <a:lstStyle/>
          <a:p>
            <a:r>
              <a:rPr lang="sr-Cyrl-CS" dirty="0" smtClean="0"/>
              <a:t>У сарадњи са Агенцијом за заштиту од јонизујућег зрачења и нуклеарну сигурност, поставили сто детектора за мерење концентрациј</a:t>
            </a:r>
            <a:r>
              <a:rPr lang="sr-Latn-CS" dirty="0" smtClean="0"/>
              <a:t>e Rn </a:t>
            </a:r>
            <a:r>
              <a:rPr lang="sr-Cyrl-CS" dirty="0" smtClean="0"/>
              <a:t>у животном простору</a:t>
            </a:r>
            <a:r>
              <a:rPr lang="sr-Latn-CS" dirty="0" smtClean="0"/>
              <a:t>.</a:t>
            </a:r>
          </a:p>
          <a:p>
            <a:endParaRPr lang="sr-Latn-CS" dirty="0" smtClean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219201" y="4133810"/>
          <a:ext cx="2286000" cy="1714103"/>
        </p:xfrm>
        <a:graphic>
          <a:graphicData uri="http://schemas.openxmlformats.org/presentationml/2006/ole">
            <p:oleObj spid="_x0000_s1027" name="Presentation" r:id="rId3" imgW="4032652" imgH="3023649" progId="PowerPoint.Show.12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562600" y="5391136"/>
          <a:ext cx="1524000" cy="1142735"/>
        </p:xfrm>
        <a:graphic>
          <a:graphicData uri="http://schemas.openxmlformats.org/presentationml/2006/ole">
            <p:oleObj spid="_x0000_s1028" name="Presentation" r:id="rId4" imgW="4154276" imgH="3115220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ЕКОЛОШКИ ФЕСТИВАЛ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sr-Cyrl-CS" dirty="0" smtClean="0"/>
              <a:t>17.новембра, у Дечјем културном центру смо реализовали Еколошки фестивал, на којем смо приказали активности и могућности наше школе. Посетиоци су били ученици више београдских основних школа. </a:t>
            </a:r>
          </a:p>
          <a:p>
            <a:endParaRPr lang="sr-Cyrl-CS" dirty="0" smtClean="0"/>
          </a:p>
          <a:p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124200" y="4648200"/>
          <a:ext cx="2284411" cy="1712911"/>
        </p:xfrm>
        <a:graphic>
          <a:graphicData uri="http://schemas.openxmlformats.org/presentationml/2006/ole">
            <p:oleObj spid="_x0000_s2051" name="Presentation" r:id="rId3" imgW="4111816" imgH="3084576" progId="PowerPoint.Show.12">
              <p:embed/>
            </p:oleObj>
          </a:graphicData>
        </a:graphic>
      </p:graphicFrame>
      <p:pic>
        <p:nvPicPr>
          <p:cNvPr id="2053" name="Picture 5" descr="D:\Documents and Settings\Biljana\My Documents\За сајт\Slike\iPhone 5c 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7051000" y="27610582"/>
            <a:ext cx="15468600" cy="19557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ДАН СВЕТЛОСТИ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У лабораторији за физичку хемију, 27.новембра смо одржали Дан светлости, где су наши ученици показли како уче, које вештине и компетенције  стекну. </a:t>
            </a:r>
          </a:p>
          <a:p>
            <a:r>
              <a:rPr lang="sr-Cyrl-CS" dirty="0" smtClean="0"/>
              <a:t>Посетиоци су били ученици и наставници чукаричких школа.</a:t>
            </a:r>
          </a:p>
          <a:p>
            <a:endParaRPr lang="en-US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124200" y="4533873"/>
          <a:ext cx="2209800" cy="1656966"/>
        </p:xfrm>
        <a:graphic>
          <a:graphicData uri="http://schemas.openxmlformats.org/presentationml/2006/ole">
            <p:oleObj spid="_x0000_s3075" name="Presentation" r:id="rId3" imgW="4568804" imgH="3425985" progId="PowerPoint.Show.12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200</TotalTime>
  <Words>160</Words>
  <Application>Microsoft Office PowerPoint</Application>
  <PresentationFormat>On-screen Show (4:3)</PresentationFormat>
  <Paragraphs>14</Paragraphs>
  <Slides>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Apex</vt:lpstr>
      <vt:lpstr>Presentation</vt:lpstr>
      <vt:lpstr>ПОКО пројекат у ХПТ школи</vt:lpstr>
      <vt:lpstr>ДАН ОТВОРЕНИХ ВРАТА реализован у ХПТ школи 21.марта</vt:lpstr>
      <vt:lpstr>Септембар,октобар</vt:lpstr>
      <vt:lpstr>ЕКОЛОШКИ ФЕСТИВАЛ</vt:lpstr>
      <vt:lpstr>ДАН СВЕТЛОСТИ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ПОКО пројекат у ХПТ школи</dc:title>
  <dc:creator>Biljana</dc:creator>
  <cp:lastModifiedBy>Biljana</cp:lastModifiedBy>
  <cp:revision>23</cp:revision>
  <dcterms:created xsi:type="dcterms:W3CDTF">2015-12-25T18:30:02Z</dcterms:created>
  <dcterms:modified xsi:type="dcterms:W3CDTF">2016-02-23T20:09:52Z</dcterms:modified>
</cp:coreProperties>
</file>