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D9B2C2-BCB4-40AF-9D7A-0583CF88D05D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66D871-8829-42C8-B7D9-0246528529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ubA2vhIlrg&amp;t=3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rijava@netpatrola.rs" TargetMode="External"/><Relationship Id="rId2" Type="http://schemas.openxmlformats.org/officeDocument/2006/relationships/hyperlink" Target="mailto:vtk@beograd.jt.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БЕЗБЕДНОСТ НА ИНТЕРНЕТУ</a:t>
            </a:r>
            <a:endParaRPr lang="en-US" dirty="0"/>
          </a:p>
        </p:txBody>
      </p:sp>
      <p:pic>
        <p:nvPicPr>
          <p:cNvPr id="4" name="Picture 3" descr="online safe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933056"/>
            <a:ext cx="2952328" cy="23762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44208" y="587727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b</a:t>
            </a:r>
            <a:r>
              <a:rPr lang="en-US" dirty="0" smtClean="0"/>
              <a:t>y </a:t>
            </a:r>
            <a:r>
              <a:rPr lang="en-US" dirty="0" err="1" smtClean="0"/>
              <a:t>Milena</a:t>
            </a:r>
            <a:r>
              <a:rPr lang="en-US" dirty="0" smtClean="0"/>
              <a:t> </a:t>
            </a:r>
            <a:r>
              <a:rPr lang="en-US" dirty="0" err="1" smtClean="0"/>
              <a:t>Tasi</a:t>
            </a:r>
            <a:r>
              <a:rPr lang="sr-Latn-RS" dirty="0" smtClean="0"/>
              <a:t>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MALWARE 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злонамерни програми</a:t>
            </a:r>
            <a:endParaRPr lang="en-US" dirty="0"/>
          </a:p>
        </p:txBody>
      </p:sp>
      <p:pic>
        <p:nvPicPr>
          <p:cNvPr id="4" name="Content Placeholder 3" descr="vir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2420888"/>
            <a:ext cx="2657475" cy="1724025"/>
          </a:xfrm>
        </p:spPr>
      </p:pic>
      <p:pic>
        <p:nvPicPr>
          <p:cNvPr id="5" name="Picture 4" descr="crv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797152"/>
            <a:ext cx="2800350" cy="1628775"/>
          </a:xfrm>
          <a:prstGeom prst="rect">
            <a:avLst/>
          </a:prstGeom>
        </p:spPr>
      </p:pic>
      <p:pic>
        <p:nvPicPr>
          <p:cNvPr id="6" name="Picture 5" descr="trojan hor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4365104"/>
            <a:ext cx="2209800" cy="2066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ЗАШТИТА</a:t>
            </a:r>
            <a:endParaRPr lang="en-US" dirty="0"/>
          </a:p>
        </p:txBody>
      </p:sp>
      <p:pic>
        <p:nvPicPr>
          <p:cNvPr id="4" name="Content Placeholder 3" descr="avas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0152" y="1772816"/>
            <a:ext cx="2438400" cy="1828800"/>
          </a:xfrm>
        </p:spPr>
      </p:pic>
      <p:pic>
        <p:nvPicPr>
          <p:cNvPr id="5" name="Picture 4" descr="av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124744"/>
            <a:ext cx="1295400" cy="1295400"/>
          </a:xfrm>
          <a:prstGeom prst="rect">
            <a:avLst/>
          </a:prstGeom>
        </p:spPr>
      </p:pic>
      <p:pic>
        <p:nvPicPr>
          <p:cNvPr id="6" name="Picture 5" descr="avir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204864"/>
            <a:ext cx="1638300" cy="1781175"/>
          </a:xfrm>
          <a:prstGeom prst="rect">
            <a:avLst/>
          </a:prstGeom>
        </p:spPr>
      </p:pic>
      <p:pic>
        <p:nvPicPr>
          <p:cNvPr id="7" name="Picture 6" descr="malwarebyte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2708920"/>
            <a:ext cx="1943100" cy="1714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87624" y="5013176"/>
            <a:ext cx="207794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Settings 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5157192"/>
            <a:ext cx="18003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Privacy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7" y="5733256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Security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</a:t>
            </a:r>
            <a:endParaRPr lang="en-US" dirty="0"/>
          </a:p>
        </p:txBody>
      </p:sp>
      <p:pic>
        <p:nvPicPr>
          <p:cNvPr id="4" name="Content Placeholder 3" descr="faceboo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348880"/>
            <a:ext cx="1295400" cy="1295400"/>
          </a:xfrm>
        </p:spPr>
      </p:pic>
      <p:pic>
        <p:nvPicPr>
          <p:cNvPr id="5" name="Picture 4" descr="google+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077072"/>
            <a:ext cx="2143125" cy="2143125"/>
          </a:xfrm>
          <a:prstGeom prst="rect">
            <a:avLst/>
          </a:prstGeom>
        </p:spPr>
      </p:pic>
      <p:pic>
        <p:nvPicPr>
          <p:cNvPr id="6" name="Picture 5" descr="instagra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1556792"/>
            <a:ext cx="2143125" cy="2143125"/>
          </a:xfrm>
          <a:prstGeom prst="rect">
            <a:avLst/>
          </a:prstGeom>
        </p:spPr>
      </p:pic>
      <p:pic>
        <p:nvPicPr>
          <p:cNvPr id="7" name="Picture 6" descr="edmod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869160"/>
            <a:ext cx="1524000" cy="1524000"/>
          </a:xfrm>
          <a:prstGeom prst="rect">
            <a:avLst/>
          </a:prstGeom>
        </p:spPr>
      </p:pic>
      <p:pic>
        <p:nvPicPr>
          <p:cNvPr id="8" name="Picture 7" descr="skyp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00437" y="2357437"/>
            <a:ext cx="2143125" cy="2143125"/>
          </a:xfrm>
          <a:prstGeom prst="rect">
            <a:avLst/>
          </a:prstGeom>
        </p:spPr>
      </p:pic>
      <p:pic>
        <p:nvPicPr>
          <p:cNvPr id="9" name="Picture 8" descr="twitter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3528" y="4941168"/>
            <a:ext cx="1457325" cy="1457325"/>
          </a:xfrm>
          <a:prstGeom prst="rect">
            <a:avLst/>
          </a:prstGeom>
        </p:spPr>
      </p:pic>
      <p:pic>
        <p:nvPicPr>
          <p:cNvPr id="10" name="Picture 9" descr="whatsapp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67744" y="4437112"/>
            <a:ext cx="13716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NETIQUETTE </a:t>
            </a:r>
            <a:br>
              <a:rPr lang="en-US" dirty="0" smtClean="0"/>
            </a:br>
            <a:r>
              <a:rPr lang="en-US" dirty="0" smtClean="0"/>
              <a:t>DIGITAL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RESPECT:  access, etiquette, law</a:t>
            </a:r>
          </a:p>
          <a:p>
            <a:r>
              <a:rPr lang="en-US" dirty="0" smtClean="0"/>
              <a:t>EDUCATE:  commerce, literacy, communication</a:t>
            </a:r>
          </a:p>
          <a:p>
            <a:r>
              <a:rPr lang="en-US" dirty="0" smtClean="0"/>
              <a:t>PROTECT:  rights and responsibilities, health and wellness</a:t>
            </a:r>
            <a:r>
              <a:rPr lang="en-US" smtClean="0"/>
              <a:t>, security</a:t>
            </a:r>
          </a:p>
          <a:p>
            <a:endParaRPr lang="en-US" dirty="0" smtClean="0"/>
          </a:p>
          <a:p>
            <a:r>
              <a:rPr lang="en-US" dirty="0" smtClean="0"/>
              <a:t>NO: insults</a:t>
            </a:r>
            <a:r>
              <a:rPr lang="en-US" dirty="0" smtClean="0"/>
              <a:t>, spamming, capitals only,  other people’s photos, videos, data…, gossiping…</a:t>
            </a:r>
          </a:p>
          <a:p>
            <a:endParaRPr lang="en-US" dirty="0" smtClean="0"/>
          </a:p>
          <a:p>
            <a:r>
              <a:rPr lang="en-US" dirty="0" smtClean="0"/>
              <a:t>BE TOLERANT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BULLYING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https://www.youtube.com/watch?v=dubA2vhIlrg&amp;t=37</a:t>
            </a:r>
            <a:endParaRPr lang="en-US" dirty="0" smtClean="0"/>
          </a:p>
          <a:p>
            <a:r>
              <a:rPr lang="en-US" dirty="0" smtClean="0"/>
              <a:t>20% </a:t>
            </a:r>
            <a:r>
              <a:rPr lang="sr-Cyrl-RS" dirty="0" smtClean="0"/>
              <a:t> деце која доживе злостављање преко интернета размишљају о самоубиству</a:t>
            </a:r>
            <a:endParaRPr lang="sr-Latn-RS" dirty="0" smtClean="0"/>
          </a:p>
          <a:p>
            <a:r>
              <a:rPr lang="sr-Cyrl-RS" dirty="0" smtClean="0"/>
              <a:t>Девојчице  чешће постају жртве злостављања него дечаци, али су и склоније да злостављају друге</a:t>
            </a:r>
          </a:p>
          <a:p>
            <a:r>
              <a:rPr lang="sr-Cyrl-RS" dirty="0" smtClean="0"/>
              <a:t>Најмање </a:t>
            </a:r>
            <a:r>
              <a:rPr lang="sr-Latn-RS" dirty="0" smtClean="0"/>
              <a:t>42% </a:t>
            </a:r>
            <a:r>
              <a:rPr lang="sr-Cyrl-RS" dirty="0" smtClean="0"/>
              <a:t>деце је доживело злостављање, а свако четврто чак више пута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РИЗИЦИ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r>
              <a:rPr lang="sr-Cyrl-RS" dirty="0" smtClean="0"/>
              <a:t>Комерцијални</a:t>
            </a:r>
          </a:p>
          <a:p>
            <a:endParaRPr lang="sr-Cyrl-RS" dirty="0" smtClean="0"/>
          </a:p>
          <a:p>
            <a:r>
              <a:rPr lang="sr-Cyrl-RS" dirty="0" smtClean="0"/>
              <a:t>Агресивни</a:t>
            </a:r>
          </a:p>
          <a:p>
            <a:endParaRPr lang="sr-Cyrl-RS" dirty="0" smtClean="0"/>
          </a:p>
          <a:p>
            <a:r>
              <a:rPr lang="sr-Cyrl-RS" dirty="0" smtClean="0"/>
              <a:t>Сексуални</a:t>
            </a:r>
          </a:p>
          <a:p>
            <a:endParaRPr lang="sr-Cyrl-RS" dirty="0" smtClean="0"/>
          </a:p>
          <a:p>
            <a:r>
              <a:rPr lang="sr-Cyrl-RS" dirty="0" smtClean="0"/>
              <a:t>Вредносно обојени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SMART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STAY SAFE</a:t>
            </a:r>
          </a:p>
          <a:p>
            <a:r>
              <a:rPr lang="en-US" dirty="0" smtClean="0"/>
              <a:t>MEETING</a:t>
            </a:r>
          </a:p>
          <a:p>
            <a:r>
              <a:rPr lang="en-US" dirty="0" smtClean="0"/>
              <a:t>ACCEPTING</a:t>
            </a:r>
          </a:p>
          <a:p>
            <a:r>
              <a:rPr lang="en-US" dirty="0" smtClean="0"/>
              <a:t>RELIABLE</a:t>
            </a:r>
          </a:p>
          <a:p>
            <a:r>
              <a:rPr lang="en-US" dirty="0" smtClean="0"/>
              <a:t>TELL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КОНТАКТИ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sr-Cyrl-RS" dirty="0" smtClean="0"/>
              <a:t>0800 200 201 – СОС телефон  Министарства просвете</a:t>
            </a:r>
          </a:p>
          <a:p>
            <a:r>
              <a:rPr lang="en-US" dirty="0" smtClean="0">
                <a:hlinkClick r:id="rId2"/>
              </a:rPr>
              <a:t>vtk@beograd.jt.rs</a:t>
            </a:r>
            <a:r>
              <a:rPr lang="en-US" dirty="0" smtClean="0"/>
              <a:t> </a:t>
            </a:r>
            <a:r>
              <a:rPr lang="sr-Cyrl-RS" dirty="0" smtClean="0"/>
              <a:t>– Посебно тужилаштво за високотехнолошки криминал РС</a:t>
            </a:r>
          </a:p>
          <a:p>
            <a:r>
              <a:rPr lang="en-US" dirty="0" smtClean="0">
                <a:hlinkClick r:id="rId3"/>
              </a:rPr>
              <a:t>prijava@netpatrola.rs</a:t>
            </a:r>
            <a:r>
              <a:rPr lang="en-US" dirty="0" smtClean="0"/>
              <a:t> – </a:t>
            </a:r>
            <a:r>
              <a:rPr lang="sr-Cyrl-RS" dirty="0" smtClean="0"/>
              <a:t>пријава нелегалних и штетних садржаја на интернету</a:t>
            </a:r>
          </a:p>
          <a:p>
            <a:r>
              <a:rPr lang="en-US" dirty="0" smtClean="0"/>
              <a:t>www.prevara.info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151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ONLINE SAFETY</vt:lpstr>
      <vt:lpstr>MALWARE  злонамерни програми</vt:lpstr>
      <vt:lpstr>ЗАШТИТА</vt:lpstr>
      <vt:lpstr>SOCIAL NETWORK</vt:lpstr>
      <vt:lpstr>NETIQUETTE  DIGITAL CITIZENSHIP</vt:lpstr>
      <vt:lpstr>CYBER BULLYING</vt:lpstr>
      <vt:lpstr>РИЗИЦИ</vt:lpstr>
      <vt:lpstr>BE SMART</vt:lpstr>
      <vt:lpstr> КОНТАКТИ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SAFETY</dc:title>
  <dc:creator>Tasa</dc:creator>
  <cp:lastModifiedBy>Tasa</cp:lastModifiedBy>
  <cp:revision>25</cp:revision>
  <dcterms:created xsi:type="dcterms:W3CDTF">2016-12-27T11:43:11Z</dcterms:created>
  <dcterms:modified xsi:type="dcterms:W3CDTF">2016-12-28T10:20:45Z</dcterms:modified>
</cp:coreProperties>
</file>