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9" r:id="rId2"/>
    <p:sldId id="256" r:id="rId3"/>
    <p:sldId id="270" r:id="rId4"/>
    <p:sldId id="271" r:id="rId5"/>
    <p:sldId id="275" r:id="rId6"/>
    <p:sldId id="276" r:id="rId7"/>
    <p:sldId id="268" r:id="rId8"/>
    <p:sldId id="272" r:id="rId9"/>
    <p:sldId id="273" r:id="rId10"/>
    <p:sldId id="274" r:id="rId11"/>
    <p:sldId id="277" r:id="rId12"/>
    <p:sldId id="278" r:id="rId13"/>
    <p:sldId id="258" r:id="rId14"/>
    <p:sldId id="26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C212C-9007-4DC4-8203-FC87844394E3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95F227-64F7-4B1E-BDEF-A2EC27252E19}">
      <dgm:prSet phldrT="[Text]"/>
      <dgm:spPr/>
      <dgm:t>
        <a:bodyPr/>
        <a:lstStyle/>
        <a:p>
          <a:r>
            <a:rPr lang="sr-Cyrl-RS" dirty="0" smtClean="0"/>
            <a:t>НАСТАВНИ ПЛАНОВИ И ПРОГРАНИ</a:t>
          </a:r>
          <a:endParaRPr lang="en-US" dirty="0"/>
        </a:p>
      </dgm:t>
    </dgm:pt>
    <dgm:pt modelId="{87772812-F57E-4D37-B431-1A269F5F03D1}" type="parTrans" cxnId="{B796FE18-BAE4-4BD9-BCB9-C03AC551FE48}">
      <dgm:prSet/>
      <dgm:spPr/>
      <dgm:t>
        <a:bodyPr/>
        <a:lstStyle/>
        <a:p>
          <a:endParaRPr lang="en-US"/>
        </a:p>
      </dgm:t>
    </dgm:pt>
    <dgm:pt modelId="{8499645D-8FE8-408C-A6DE-FBB082A8ECEE}" type="sibTrans" cxnId="{B796FE18-BAE4-4BD9-BCB9-C03AC551FE48}">
      <dgm:prSet/>
      <dgm:spPr/>
      <dgm:t>
        <a:bodyPr/>
        <a:lstStyle/>
        <a:p>
          <a:endParaRPr lang="en-US"/>
        </a:p>
      </dgm:t>
    </dgm:pt>
    <dgm:pt modelId="{F3CD7B74-1018-4372-9CEF-DEB11A8530AF}">
      <dgm:prSet phldrT="[Text]"/>
      <dgm:spPr/>
      <dgm:t>
        <a:bodyPr/>
        <a:lstStyle/>
        <a:p>
          <a:r>
            <a:rPr lang="sr-Cyrl-RS" dirty="0" smtClean="0"/>
            <a:t>ГЛОБАЛНИ</a:t>
          </a:r>
          <a:endParaRPr lang="en-US" dirty="0"/>
        </a:p>
      </dgm:t>
    </dgm:pt>
    <dgm:pt modelId="{2B588B56-6F96-4C79-95B1-FA27FED7660F}" type="parTrans" cxnId="{A6F4EA65-1DB6-4AA0-AF74-534645745F75}">
      <dgm:prSet/>
      <dgm:spPr/>
      <dgm:t>
        <a:bodyPr/>
        <a:lstStyle/>
        <a:p>
          <a:endParaRPr lang="en-US"/>
        </a:p>
      </dgm:t>
    </dgm:pt>
    <dgm:pt modelId="{3BAF6C2A-351B-4BB8-9315-85EBC109CB33}" type="sibTrans" cxnId="{A6F4EA65-1DB6-4AA0-AF74-534645745F75}">
      <dgm:prSet/>
      <dgm:spPr/>
      <dgm:t>
        <a:bodyPr/>
        <a:lstStyle/>
        <a:p>
          <a:endParaRPr lang="en-US"/>
        </a:p>
      </dgm:t>
    </dgm:pt>
    <dgm:pt modelId="{483C1754-FB16-48FA-A299-55129AEB1187}">
      <dgm:prSet phldrT="[Text]"/>
      <dgm:spPr/>
      <dgm:t>
        <a:bodyPr/>
        <a:lstStyle/>
        <a:p>
          <a:r>
            <a:rPr lang="sr-Cyrl-RS" dirty="0" smtClean="0"/>
            <a:t>ОПЕРАТИВНИ</a:t>
          </a:r>
          <a:endParaRPr lang="en-US" dirty="0"/>
        </a:p>
      </dgm:t>
    </dgm:pt>
    <dgm:pt modelId="{C5AA2802-D6DC-438C-8B0A-6C0552CAD55E}" type="parTrans" cxnId="{2B6FBF32-552F-4D80-BB1D-4DF62E882F25}">
      <dgm:prSet/>
      <dgm:spPr/>
      <dgm:t>
        <a:bodyPr/>
        <a:lstStyle/>
        <a:p>
          <a:endParaRPr lang="en-US"/>
        </a:p>
      </dgm:t>
    </dgm:pt>
    <dgm:pt modelId="{98FAFE35-7735-4125-B3CB-816DBAB12CA3}" type="sibTrans" cxnId="{2B6FBF32-552F-4D80-BB1D-4DF62E882F25}">
      <dgm:prSet/>
      <dgm:spPr/>
      <dgm:t>
        <a:bodyPr/>
        <a:lstStyle/>
        <a:p>
          <a:endParaRPr lang="en-US"/>
        </a:p>
      </dgm:t>
    </dgm:pt>
    <dgm:pt modelId="{91DCF0D9-E030-4FD5-B091-A37C3BE17A57}">
      <dgm:prSet phldrT="[Text]"/>
      <dgm:spPr/>
      <dgm:t>
        <a:bodyPr/>
        <a:lstStyle/>
        <a:p>
          <a:r>
            <a:rPr lang="sr-Cyrl-RS" dirty="0" smtClean="0"/>
            <a:t>НАСТАВНЕ ПРИПРЕМЕ ЗА ЧАС</a:t>
          </a:r>
          <a:endParaRPr lang="en-US" dirty="0"/>
        </a:p>
      </dgm:t>
    </dgm:pt>
    <dgm:pt modelId="{A971C30F-D314-4E97-8D44-D62A644121EC}" type="parTrans" cxnId="{DE9BE624-37D3-4B66-AD99-F04D05B906B5}">
      <dgm:prSet/>
      <dgm:spPr/>
      <dgm:t>
        <a:bodyPr/>
        <a:lstStyle/>
        <a:p>
          <a:endParaRPr lang="en-US"/>
        </a:p>
      </dgm:t>
    </dgm:pt>
    <dgm:pt modelId="{319ABCBF-18CD-4714-B89A-2984E4ADA076}" type="sibTrans" cxnId="{DE9BE624-37D3-4B66-AD99-F04D05B906B5}">
      <dgm:prSet/>
      <dgm:spPr/>
      <dgm:t>
        <a:bodyPr/>
        <a:lstStyle/>
        <a:p>
          <a:endParaRPr lang="en-US"/>
        </a:p>
      </dgm:t>
    </dgm:pt>
    <dgm:pt modelId="{356B07C0-26D6-4978-AB61-FF08C368D977}">
      <dgm:prSet phldrT="[Text]"/>
      <dgm:spPr/>
      <dgm:t>
        <a:bodyPr/>
        <a:lstStyle/>
        <a:p>
          <a:r>
            <a:rPr lang="sr-Cyrl-RS" dirty="0" smtClean="0"/>
            <a:t>РЕДОВНА НАСТАВА</a:t>
          </a:r>
        </a:p>
        <a:p>
          <a:r>
            <a:rPr lang="sr-Cyrl-RS" dirty="0" smtClean="0"/>
            <a:t>ЧОС</a:t>
          </a:r>
        </a:p>
        <a:p>
          <a:r>
            <a:rPr lang="sr-Cyrl-RS" dirty="0" smtClean="0"/>
            <a:t>ВЕЖБЕ</a:t>
          </a:r>
        </a:p>
        <a:p>
          <a:r>
            <a:rPr lang="sr-Cyrl-RS" dirty="0" smtClean="0"/>
            <a:t>БЛОК</a:t>
          </a:r>
          <a:endParaRPr lang="en-US" dirty="0"/>
        </a:p>
      </dgm:t>
    </dgm:pt>
    <dgm:pt modelId="{8844C6B2-254D-4C13-8F69-1D8F6FEEC5E5}" type="parTrans" cxnId="{A9346683-9DA2-452F-ACC2-8F113FA6B03B}">
      <dgm:prSet/>
      <dgm:spPr/>
      <dgm:t>
        <a:bodyPr/>
        <a:lstStyle/>
        <a:p>
          <a:endParaRPr lang="en-US"/>
        </a:p>
      </dgm:t>
    </dgm:pt>
    <dgm:pt modelId="{CCD0690A-7953-4415-8B83-627D7DDE0621}" type="sibTrans" cxnId="{A9346683-9DA2-452F-ACC2-8F113FA6B03B}">
      <dgm:prSet/>
      <dgm:spPr/>
      <dgm:t>
        <a:bodyPr/>
        <a:lstStyle/>
        <a:p>
          <a:endParaRPr lang="en-US"/>
        </a:p>
      </dgm:t>
    </dgm:pt>
    <dgm:pt modelId="{7AE0364A-DD4D-468D-815B-B5AB408C065B}">
      <dgm:prSet phldrT="[Text]"/>
      <dgm:spPr/>
      <dgm:t>
        <a:bodyPr/>
        <a:lstStyle/>
        <a:p>
          <a:r>
            <a:rPr lang="sr-Cyrl-RS" dirty="0" smtClean="0"/>
            <a:t>ДОПУНСКА, ДОДАТНА, СЕКЦИЈА,</a:t>
          </a:r>
          <a:endParaRPr lang="en-US" dirty="0"/>
        </a:p>
      </dgm:t>
    </dgm:pt>
    <dgm:pt modelId="{ECCFF1F6-550C-49DC-887C-5125A7C58810}" type="parTrans" cxnId="{1ACF6650-E937-4B9C-852C-C6ECE6F8BD22}">
      <dgm:prSet/>
      <dgm:spPr/>
      <dgm:t>
        <a:bodyPr/>
        <a:lstStyle/>
        <a:p>
          <a:endParaRPr lang="en-US"/>
        </a:p>
      </dgm:t>
    </dgm:pt>
    <dgm:pt modelId="{49099F54-B6E2-4BE2-B753-EB4D8D51DD3F}" type="sibTrans" cxnId="{1ACF6650-E937-4B9C-852C-C6ECE6F8BD22}">
      <dgm:prSet/>
      <dgm:spPr/>
      <dgm:t>
        <a:bodyPr/>
        <a:lstStyle/>
        <a:p>
          <a:endParaRPr lang="en-US"/>
        </a:p>
      </dgm:t>
    </dgm:pt>
    <dgm:pt modelId="{706D97B0-F7A0-4C67-AB71-D7DAB921D5A5}" type="pres">
      <dgm:prSet presAssocID="{36AC212C-9007-4DC4-8203-FC87844394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EA005C-9C12-4040-9CD0-5DBC8DF4182A}" type="pres">
      <dgm:prSet presAssocID="{8495F227-64F7-4B1E-BDEF-A2EC27252E19}" presName="root" presStyleCnt="0"/>
      <dgm:spPr/>
    </dgm:pt>
    <dgm:pt modelId="{FEC542F1-6DA8-48BE-864F-1DA81369A361}" type="pres">
      <dgm:prSet presAssocID="{8495F227-64F7-4B1E-BDEF-A2EC27252E19}" presName="rootComposite" presStyleCnt="0"/>
      <dgm:spPr/>
    </dgm:pt>
    <dgm:pt modelId="{CEF3EDC2-B66B-4EE5-BF77-76B4F3AFCBF8}" type="pres">
      <dgm:prSet presAssocID="{8495F227-64F7-4B1E-BDEF-A2EC27252E19}" presName="rootText" presStyleLbl="node1" presStyleIdx="0" presStyleCnt="2"/>
      <dgm:spPr/>
      <dgm:t>
        <a:bodyPr/>
        <a:lstStyle/>
        <a:p>
          <a:endParaRPr lang="en-US"/>
        </a:p>
      </dgm:t>
    </dgm:pt>
    <dgm:pt modelId="{56CA10FF-D443-44B5-89D2-0E4818067BAC}" type="pres">
      <dgm:prSet presAssocID="{8495F227-64F7-4B1E-BDEF-A2EC27252E19}" presName="rootConnector" presStyleLbl="node1" presStyleIdx="0" presStyleCnt="2"/>
      <dgm:spPr/>
    </dgm:pt>
    <dgm:pt modelId="{EF95505D-E28A-45B7-8769-34494586CE48}" type="pres">
      <dgm:prSet presAssocID="{8495F227-64F7-4B1E-BDEF-A2EC27252E19}" presName="childShape" presStyleCnt="0"/>
      <dgm:spPr/>
    </dgm:pt>
    <dgm:pt modelId="{ED72EA59-AE51-4F4D-B73A-F826CE804CBD}" type="pres">
      <dgm:prSet presAssocID="{2B588B56-6F96-4C79-95B1-FA27FED7660F}" presName="Name13" presStyleLbl="parChTrans1D2" presStyleIdx="0" presStyleCnt="4"/>
      <dgm:spPr/>
    </dgm:pt>
    <dgm:pt modelId="{46AB5833-2176-4F46-8A64-0BC358ACF536}" type="pres">
      <dgm:prSet presAssocID="{F3CD7B74-1018-4372-9CEF-DEB11A8530AF}" presName="childText" presStyleLbl="bgAcc1" presStyleIdx="0" presStyleCnt="4">
        <dgm:presLayoutVars>
          <dgm:bulletEnabled val="1"/>
        </dgm:presLayoutVars>
      </dgm:prSet>
      <dgm:spPr/>
    </dgm:pt>
    <dgm:pt modelId="{49BD5482-F750-434E-B821-43876C080E15}" type="pres">
      <dgm:prSet presAssocID="{C5AA2802-D6DC-438C-8B0A-6C0552CAD55E}" presName="Name13" presStyleLbl="parChTrans1D2" presStyleIdx="1" presStyleCnt="4"/>
      <dgm:spPr/>
    </dgm:pt>
    <dgm:pt modelId="{DD08DE8D-7349-439D-92D1-782E4E7A7BFC}" type="pres">
      <dgm:prSet presAssocID="{483C1754-FB16-48FA-A299-55129AEB1187}" presName="childText" presStyleLbl="bgAcc1" presStyleIdx="1" presStyleCnt="4">
        <dgm:presLayoutVars>
          <dgm:bulletEnabled val="1"/>
        </dgm:presLayoutVars>
      </dgm:prSet>
      <dgm:spPr/>
    </dgm:pt>
    <dgm:pt modelId="{E25C1C29-F006-4EE7-B373-514A99D54E29}" type="pres">
      <dgm:prSet presAssocID="{91DCF0D9-E030-4FD5-B091-A37C3BE17A57}" presName="root" presStyleCnt="0"/>
      <dgm:spPr/>
    </dgm:pt>
    <dgm:pt modelId="{E962349A-9C0E-4E07-8343-10B71C2A7456}" type="pres">
      <dgm:prSet presAssocID="{91DCF0D9-E030-4FD5-B091-A37C3BE17A57}" presName="rootComposite" presStyleCnt="0"/>
      <dgm:spPr/>
    </dgm:pt>
    <dgm:pt modelId="{B070F344-314E-4C9D-B5A8-7804D19F85D7}" type="pres">
      <dgm:prSet presAssocID="{91DCF0D9-E030-4FD5-B091-A37C3BE17A57}" presName="rootText" presStyleLbl="node1" presStyleIdx="1" presStyleCnt="2"/>
      <dgm:spPr/>
      <dgm:t>
        <a:bodyPr/>
        <a:lstStyle/>
        <a:p>
          <a:endParaRPr lang="en-US"/>
        </a:p>
      </dgm:t>
    </dgm:pt>
    <dgm:pt modelId="{C8096E9F-0D1F-458E-A6B5-69C15623DA86}" type="pres">
      <dgm:prSet presAssocID="{91DCF0D9-E030-4FD5-B091-A37C3BE17A57}" presName="rootConnector" presStyleLbl="node1" presStyleIdx="1" presStyleCnt="2"/>
      <dgm:spPr/>
    </dgm:pt>
    <dgm:pt modelId="{1ADC3433-931F-4231-8B5E-1318304E87DD}" type="pres">
      <dgm:prSet presAssocID="{91DCF0D9-E030-4FD5-B091-A37C3BE17A57}" presName="childShape" presStyleCnt="0"/>
      <dgm:spPr/>
    </dgm:pt>
    <dgm:pt modelId="{C257FDEF-4178-4AC3-BB2C-D76C28C336D8}" type="pres">
      <dgm:prSet presAssocID="{8844C6B2-254D-4C13-8F69-1D8F6FEEC5E5}" presName="Name13" presStyleLbl="parChTrans1D2" presStyleIdx="2" presStyleCnt="4"/>
      <dgm:spPr/>
    </dgm:pt>
    <dgm:pt modelId="{283BBB49-AE0B-4A8E-8C57-53FDCFDEC0E7}" type="pres">
      <dgm:prSet presAssocID="{356B07C0-26D6-4978-AB61-FF08C368D97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5166-78E0-4EBE-ABFA-A1EE71D9B86E}" type="pres">
      <dgm:prSet presAssocID="{ECCFF1F6-550C-49DC-887C-5125A7C58810}" presName="Name13" presStyleLbl="parChTrans1D2" presStyleIdx="3" presStyleCnt="4"/>
      <dgm:spPr/>
    </dgm:pt>
    <dgm:pt modelId="{A2DF9E04-763F-42AE-AFC5-E9845DA6BF76}" type="pres">
      <dgm:prSet presAssocID="{7AE0364A-DD4D-468D-815B-B5AB408C065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C1DFD55-9B35-4E4E-ABE0-8DCA00D089AF}" type="presOf" srcId="{91DCF0D9-E030-4FD5-B091-A37C3BE17A57}" destId="{C8096E9F-0D1F-458E-A6B5-69C15623DA86}" srcOrd="1" destOrd="0" presId="urn:microsoft.com/office/officeart/2005/8/layout/hierarchy3"/>
    <dgm:cxn modelId="{2B6FBF32-552F-4D80-BB1D-4DF62E882F25}" srcId="{8495F227-64F7-4B1E-BDEF-A2EC27252E19}" destId="{483C1754-FB16-48FA-A299-55129AEB1187}" srcOrd="1" destOrd="0" parTransId="{C5AA2802-D6DC-438C-8B0A-6C0552CAD55E}" sibTransId="{98FAFE35-7735-4125-B3CB-816DBAB12CA3}"/>
    <dgm:cxn modelId="{CD4AC7D9-F628-4EA5-8085-43F09C2EAD57}" type="presOf" srcId="{483C1754-FB16-48FA-A299-55129AEB1187}" destId="{DD08DE8D-7349-439D-92D1-782E4E7A7BFC}" srcOrd="0" destOrd="0" presId="urn:microsoft.com/office/officeart/2005/8/layout/hierarchy3"/>
    <dgm:cxn modelId="{24ECF8AD-3F34-42A9-B418-62FB6BF682E3}" type="presOf" srcId="{F3CD7B74-1018-4372-9CEF-DEB11A8530AF}" destId="{46AB5833-2176-4F46-8A64-0BC358ACF536}" srcOrd="0" destOrd="0" presId="urn:microsoft.com/office/officeart/2005/8/layout/hierarchy3"/>
    <dgm:cxn modelId="{277636D4-98A5-4694-BA44-4CB92863FF89}" type="presOf" srcId="{ECCFF1F6-550C-49DC-887C-5125A7C58810}" destId="{3A115166-78E0-4EBE-ABFA-A1EE71D9B86E}" srcOrd="0" destOrd="0" presId="urn:microsoft.com/office/officeart/2005/8/layout/hierarchy3"/>
    <dgm:cxn modelId="{165607B2-0013-4C8A-AF34-BD43A49F7637}" type="presOf" srcId="{2B588B56-6F96-4C79-95B1-FA27FED7660F}" destId="{ED72EA59-AE51-4F4D-B73A-F826CE804CBD}" srcOrd="0" destOrd="0" presId="urn:microsoft.com/office/officeart/2005/8/layout/hierarchy3"/>
    <dgm:cxn modelId="{A6F4EA65-1DB6-4AA0-AF74-534645745F75}" srcId="{8495F227-64F7-4B1E-BDEF-A2EC27252E19}" destId="{F3CD7B74-1018-4372-9CEF-DEB11A8530AF}" srcOrd="0" destOrd="0" parTransId="{2B588B56-6F96-4C79-95B1-FA27FED7660F}" sibTransId="{3BAF6C2A-351B-4BB8-9315-85EBC109CB33}"/>
    <dgm:cxn modelId="{34570EE3-E01C-4B17-9DAB-841A9ED12917}" type="presOf" srcId="{356B07C0-26D6-4978-AB61-FF08C368D977}" destId="{283BBB49-AE0B-4A8E-8C57-53FDCFDEC0E7}" srcOrd="0" destOrd="0" presId="urn:microsoft.com/office/officeart/2005/8/layout/hierarchy3"/>
    <dgm:cxn modelId="{1FC3E339-2D16-4A3F-BC48-B7276F4B81C3}" type="presOf" srcId="{8495F227-64F7-4B1E-BDEF-A2EC27252E19}" destId="{56CA10FF-D443-44B5-89D2-0E4818067BAC}" srcOrd="1" destOrd="0" presId="urn:microsoft.com/office/officeart/2005/8/layout/hierarchy3"/>
    <dgm:cxn modelId="{98CF8E44-426E-47F1-B2D3-F6EAA7C905D5}" type="presOf" srcId="{C5AA2802-D6DC-438C-8B0A-6C0552CAD55E}" destId="{49BD5482-F750-434E-B821-43876C080E15}" srcOrd="0" destOrd="0" presId="urn:microsoft.com/office/officeart/2005/8/layout/hierarchy3"/>
    <dgm:cxn modelId="{8E40AB5E-9443-44D1-BB4A-A135A189EAAA}" type="presOf" srcId="{8495F227-64F7-4B1E-BDEF-A2EC27252E19}" destId="{CEF3EDC2-B66B-4EE5-BF77-76B4F3AFCBF8}" srcOrd="0" destOrd="0" presId="urn:microsoft.com/office/officeart/2005/8/layout/hierarchy3"/>
    <dgm:cxn modelId="{1615419E-7D8A-4C14-9569-CAED9ADDB11D}" type="presOf" srcId="{91DCF0D9-E030-4FD5-B091-A37C3BE17A57}" destId="{B070F344-314E-4C9D-B5A8-7804D19F85D7}" srcOrd="0" destOrd="0" presId="urn:microsoft.com/office/officeart/2005/8/layout/hierarchy3"/>
    <dgm:cxn modelId="{64A303D9-0EDD-4B5B-A1FB-6FB1D9F4CDE1}" type="presOf" srcId="{36AC212C-9007-4DC4-8203-FC87844394E3}" destId="{706D97B0-F7A0-4C67-AB71-D7DAB921D5A5}" srcOrd="0" destOrd="0" presId="urn:microsoft.com/office/officeart/2005/8/layout/hierarchy3"/>
    <dgm:cxn modelId="{DE9BE624-37D3-4B66-AD99-F04D05B906B5}" srcId="{36AC212C-9007-4DC4-8203-FC87844394E3}" destId="{91DCF0D9-E030-4FD5-B091-A37C3BE17A57}" srcOrd="1" destOrd="0" parTransId="{A971C30F-D314-4E97-8D44-D62A644121EC}" sibTransId="{319ABCBF-18CD-4714-B89A-2984E4ADA076}"/>
    <dgm:cxn modelId="{B796FE18-BAE4-4BD9-BCB9-C03AC551FE48}" srcId="{36AC212C-9007-4DC4-8203-FC87844394E3}" destId="{8495F227-64F7-4B1E-BDEF-A2EC27252E19}" srcOrd="0" destOrd="0" parTransId="{87772812-F57E-4D37-B431-1A269F5F03D1}" sibTransId="{8499645D-8FE8-408C-A6DE-FBB082A8ECEE}"/>
    <dgm:cxn modelId="{1ACF6650-E937-4B9C-852C-C6ECE6F8BD22}" srcId="{91DCF0D9-E030-4FD5-B091-A37C3BE17A57}" destId="{7AE0364A-DD4D-468D-815B-B5AB408C065B}" srcOrd="1" destOrd="0" parTransId="{ECCFF1F6-550C-49DC-887C-5125A7C58810}" sibTransId="{49099F54-B6E2-4BE2-B753-EB4D8D51DD3F}"/>
    <dgm:cxn modelId="{8D93A435-D99C-4B90-AE81-28E029377C90}" type="presOf" srcId="{7AE0364A-DD4D-468D-815B-B5AB408C065B}" destId="{A2DF9E04-763F-42AE-AFC5-E9845DA6BF76}" srcOrd="0" destOrd="0" presId="urn:microsoft.com/office/officeart/2005/8/layout/hierarchy3"/>
    <dgm:cxn modelId="{A9346683-9DA2-452F-ACC2-8F113FA6B03B}" srcId="{91DCF0D9-E030-4FD5-B091-A37C3BE17A57}" destId="{356B07C0-26D6-4978-AB61-FF08C368D977}" srcOrd="0" destOrd="0" parTransId="{8844C6B2-254D-4C13-8F69-1D8F6FEEC5E5}" sibTransId="{CCD0690A-7953-4415-8B83-627D7DDE0621}"/>
    <dgm:cxn modelId="{1E0EA6BA-30AA-44E7-B8B0-2C8540A01506}" type="presOf" srcId="{8844C6B2-254D-4C13-8F69-1D8F6FEEC5E5}" destId="{C257FDEF-4178-4AC3-BB2C-D76C28C336D8}" srcOrd="0" destOrd="0" presId="urn:microsoft.com/office/officeart/2005/8/layout/hierarchy3"/>
    <dgm:cxn modelId="{C2433BAE-7609-41C3-A897-52E899EF99D9}" type="presParOf" srcId="{706D97B0-F7A0-4C67-AB71-D7DAB921D5A5}" destId="{7FEA005C-9C12-4040-9CD0-5DBC8DF4182A}" srcOrd="0" destOrd="0" presId="urn:microsoft.com/office/officeart/2005/8/layout/hierarchy3"/>
    <dgm:cxn modelId="{77B39160-D4B8-446E-AD9F-DC3B6B4E32FB}" type="presParOf" srcId="{7FEA005C-9C12-4040-9CD0-5DBC8DF4182A}" destId="{FEC542F1-6DA8-48BE-864F-1DA81369A361}" srcOrd="0" destOrd="0" presId="urn:microsoft.com/office/officeart/2005/8/layout/hierarchy3"/>
    <dgm:cxn modelId="{FF8BE813-424D-4CF4-86CA-AA61870820D0}" type="presParOf" srcId="{FEC542F1-6DA8-48BE-864F-1DA81369A361}" destId="{CEF3EDC2-B66B-4EE5-BF77-76B4F3AFCBF8}" srcOrd="0" destOrd="0" presId="urn:microsoft.com/office/officeart/2005/8/layout/hierarchy3"/>
    <dgm:cxn modelId="{47F9FE23-0BD5-4757-9DF3-9A683421DEA6}" type="presParOf" srcId="{FEC542F1-6DA8-48BE-864F-1DA81369A361}" destId="{56CA10FF-D443-44B5-89D2-0E4818067BAC}" srcOrd="1" destOrd="0" presId="urn:microsoft.com/office/officeart/2005/8/layout/hierarchy3"/>
    <dgm:cxn modelId="{269ED3AB-9BA7-4A0A-A55E-E1E0CCED95B2}" type="presParOf" srcId="{7FEA005C-9C12-4040-9CD0-5DBC8DF4182A}" destId="{EF95505D-E28A-45B7-8769-34494586CE48}" srcOrd="1" destOrd="0" presId="urn:microsoft.com/office/officeart/2005/8/layout/hierarchy3"/>
    <dgm:cxn modelId="{7630A9DB-DD4E-4659-B853-E2EBF8282C2E}" type="presParOf" srcId="{EF95505D-E28A-45B7-8769-34494586CE48}" destId="{ED72EA59-AE51-4F4D-B73A-F826CE804CBD}" srcOrd="0" destOrd="0" presId="urn:microsoft.com/office/officeart/2005/8/layout/hierarchy3"/>
    <dgm:cxn modelId="{0990B414-F231-4514-9581-9BA6B54AADE7}" type="presParOf" srcId="{EF95505D-E28A-45B7-8769-34494586CE48}" destId="{46AB5833-2176-4F46-8A64-0BC358ACF536}" srcOrd="1" destOrd="0" presId="urn:microsoft.com/office/officeart/2005/8/layout/hierarchy3"/>
    <dgm:cxn modelId="{9F0E4883-BB62-4412-B108-4A9CFD798590}" type="presParOf" srcId="{EF95505D-E28A-45B7-8769-34494586CE48}" destId="{49BD5482-F750-434E-B821-43876C080E15}" srcOrd="2" destOrd="0" presId="urn:microsoft.com/office/officeart/2005/8/layout/hierarchy3"/>
    <dgm:cxn modelId="{71F7C18F-24C8-4AE9-967C-A2B48851D8AA}" type="presParOf" srcId="{EF95505D-E28A-45B7-8769-34494586CE48}" destId="{DD08DE8D-7349-439D-92D1-782E4E7A7BFC}" srcOrd="3" destOrd="0" presId="urn:microsoft.com/office/officeart/2005/8/layout/hierarchy3"/>
    <dgm:cxn modelId="{0D8433A5-87A1-4E7D-A021-6E11741EA364}" type="presParOf" srcId="{706D97B0-F7A0-4C67-AB71-D7DAB921D5A5}" destId="{E25C1C29-F006-4EE7-B373-514A99D54E29}" srcOrd="1" destOrd="0" presId="urn:microsoft.com/office/officeart/2005/8/layout/hierarchy3"/>
    <dgm:cxn modelId="{357EF576-195A-48B1-A987-AAA5BDE280FB}" type="presParOf" srcId="{E25C1C29-F006-4EE7-B373-514A99D54E29}" destId="{E962349A-9C0E-4E07-8343-10B71C2A7456}" srcOrd="0" destOrd="0" presId="urn:microsoft.com/office/officeart/2005/8/layout/hierarchy3"/>
    <dgm:cxn modelId="{3257FD84-3C76-432A-9389-2769CFCD1560}" type="presParOf" srcId="{E962349A-9C0E-4E07-8343-10B71C2A7456}" destId="{B070F344-314E-4C9D-B5A8-7804D19F85D7}" srcOrd="0" destOrd="0" presId="urn:microsoft.com/office/officeart/2005/8/layout/hierarchy3"/>
    <dgm:cxn modelId="{60856D32-FD77-4A70-B9E0-E7270D927C59}" type="presParOf" srcId="{E962349A-9C0E-4E07-8343-10B71C2A7456}" destId="{C8096E9F-0D1F-458E-A6B5-69C15623DA86}" srcOrd="1" destOrd="0" presId="urn:microsoft.com/office/officeart/2005/8/layout/hierarchy3"/>
    <dgm:cxn modelId="{9A2AA4B8-86A0-43D4-BF8D-13E0114B7BE7}" type="presParOf" srcId="{E25C1C29-F006-4EE7-B373-514A99D54E29}" destId="{1ADC3433-931F-4231-8B5E-1318304E87DD}" srcOrd="1" destOrd="0" presId="urn:microsoft.com/office/officeart/2005/8/layout/hierarchy3"/>
    <dgm:cxn modelId="{1C903DB7-AA9E-4A10-92A7-473273D2E257}" type="presParOf" srcId="{1ADC3433-931F-4231-8B5E-1318304E87DD}" destId="{C257FDEF-4178-4AC3-BB2C-D76C28C336D8}" srcOrd="0" destOrd="0" presId="urn:microsoft.com/office/officeart/2005/8/layout/hierarchy3"/>
    <dgm:cxn modelId="{785ADFD9-EB26-428B-9A88-D4DF2F7C9E59}" type="presParOf" srcId="{1ADC3433-931F-4231-8B5E-1318304E87DD}" destId="{283BBB49-AE0B-4A8E-8C57-53FDCFDEC0E7}" srcOrd="1" destOrd="0" presId="urn:microsoft.com/office/officeart/2005/8/layout/hierarchy3"/>
    <dgm:cxn modelId="{A06DC7F1-A945-42A7-A4B5-6B2A946B991B}" type="presParOf" srcId="{1ADC3433-931F-4231-8B5E-1318304E87DD}" destId="{3A115166-78E0-4EBE-ABFA-A1EE71D9B86E}" srcOrd="2" destOrd="0" presId="urn:microsoft.com/office/officeart/2005/8/layout/hierarchy3"/>
    <dgm:cxn modelId="{EE1CBD0C-FBAD-42E2-B655-E8C3FED69547}" type="presParOf" srcId="{1ADC3433-931F-4231-8B5E-1318304E87DD}" destId="{A2DF9E04-763F-42AE-AFC5-E9845DA6BF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F3EDC2-B66B-4EE5-BF77-76B4F3AFCBF8}">
      <dsp:nvSpPr>
        <dsp:cNvPr id="0" name=""/>
        <dsp:cNvSpPr/>
      </dsp:nvSpPr>
      <dsp:spPr>
        <a:xfrm>
          <a:off x="928203" y="2269"/>
          <a:ext cx="2697063" cy="1348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 smtClean="0"/>
            <a:t>НАСТАВНИ ПЛАНОВИ И ПРОГРАНИ</a:t>
          </a:r>
          <a:endParaRPr lang="en-US" sz="2800" kern="1200" dirty="0"/>
        </a:p>
      </dsp:txBody>
      <dsp:txXfrm>
        <a:off x="928203" y="2269"/>
        <a:ext cx="2697063" cy="1348531"/>
      </dsp:txXfrm>
    </dsp:sp>
    <dsp:sp modelId="{ED72EA59-AE51-4F4D-B73A-F826CE804CBD}">
      <dsp:nvSpPr>
        <dsp:cNvPr id="0" name=""/>
        <dsp:cNvSpPr/>
      </dsp:nvSpPr>
      <dsp:spPr>
        <a:xfrm>
          <a:off x="1197910" y="1350801"/>
          <a:ext cx="269706" cy="101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398"/>
              </a:lnTo>
              <a:lnTo>
                <a:pt x="269706" y="1011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B5833-2176-4F46-8A64-0BC358ACF536}">
      <dsp:nvSpPr>
        <dsp:cNvPr id="0" name=""/>
        <dsp:cNvSpPr/>
      </dsp:nvSpPr>
      <dsp:spPr>
        <a:xfrm>
          <a:off x="1467616" y="1687934"/>
          <a:ext cx="2157650" cy="134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ГЛОБАЛНИ</a:t>
          </a:r>
          <a:endParaRPr lang="en-US" sz="1700" kern="1200" dirty="0"/>
        </a:p>
      </dsp:txBody>
      <dsp:txXfrm>
        <a:off x="1467616" y="1687934"/>
        <a:ext cx="2157650" cy="1348531"/>
      </dsp:txXfrm>
    </dsp:sp>
    <dsp:sp modelId="{49BD5482-F750-434E-B821-43876C080E15}">
      <dsp:nvSpPr>
        <dsp:cNvPr id="0" name=""/>
        <dsp:cNvSpPr/>
      </dsp:nvSpPr>
      <dsp:spPr>
        <a:xfrm>
          <a:off x="1197910" y="1350801"/>
          <a:ext cx="269706" cy="2697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063"/>
              </a:lnTo>
              <a:lnTo>
                <a:pt x="269706" y="26970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8DE8D-7349-439D-92D1-782E4E7A7BFC}">
      <dsp:nvSpPr>
        <dsp:cNvPr id="0" name=""/>
        <dsp:cNvSpPr/>
      </dsp:nvSpPr>
      <dsp:spPr>
        <a:xfrm>
          <a:off x="1467616" y="3373598"/>
          <a:ext cx="2157650" cy="134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ОПЕРАТИВНИ</a:t>
          </a:r>
          <a:endParaRPr lang="en-US" sz="1700" kern="1200" dirty="0"/>
        </a:p>
      </dsp:txBody>
      <dsp:txXfrm>
        <a:off x="1467616" y="3373598"/>
        <a:ext cx="2157650" cy="1348531"/>
      </dsp:txXfrm>
    </dsp:sp>
    <dsp:sp modelId="{B070F344-314E-4C9D-B5A8-7804D19F85D7}">
      <dsp:nvSpPr>
        <dsp:cNvPr id="0" name=""/>
        <dsp:cNvSpPr/>
      </dsp:nvSpPr>
      <dsp:spPr>
        <a:xfrm>
          <a:off x="4299532" y="2269"/>
          <a:ext cx="2697063" cy="1348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 smtClean="0"/>
            <a:t>НАСТАВНЕ ПРИПРЕМЕ ЗА ЧАС</a:t>
          </a:r>
          <a:endParaRPr lang="en-US" sz="2800" kern="1200" dirty="0"/>
        </a:p>
      </dsp:txBody>
      <dsp:txXfrm>
        <a:off x="4299532" y="2269"/>
        <a:ext cx="2697063" cy="1348531"/>
      </dsp:txXfrm>
    </dsp:sp>
    <dsp:sp modelId="{C257FDEF-4178-4AC3-BB2C-D76C28C336D8}">
      <dsp:nvSpPr>
        <dsp:cNvPr id="0" name=""/>
        <dsp:cNvSpPr/>
      </dsp:nvSpPr>
      <dsp:spPr>
        <a:xfrm>
          <a:off x="4569239" y="1350801"/>
          <a:ext cx="269706" cy="101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398"/>
              </a:lnTo>
              <a:lnTo>
                <a:pt x="269706" y="10113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BBB49-AE0B-4A8E-8C57-53FDCFDEC0E7}">
      <dsp:nvSpPr>
        <dsp:cNvPr id="0" name=""/>
        <dsp:cNvSpPr/>
      </dsp:nvSpPr>
      <dsp:spPr>
        <a:xfrm>
          <a:off x="4838945" y="1687934"/>
          <a:ext cx="2157650" cy="134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РЕДОВНА НАСТАВА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ЧОС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ВЕЖБЕ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БЛОК</a:t>
          </a:r>
          <a:endParaRPr lang="en-US" sz="1700" kern="1200" dirty="0"/>
        </a:p>
      </dsp:txBody>
      <dsp:txXfrm>
        <a:off x="4838945" y="1687934"/>
        <a:ext cx="2157650" cy="1348531"/>
      </dsp:txXfrm>
    </dsp:sp>
    <dsp:sp modelId="{3A115166-78E0-4EBE-ABFA-A1EE71D9B86E}">
      <dsp:nvSpPr>
        <dsp:cNvPr id="0" name=""/>
        <dsp:cNvSpPr/>
      </dsp:nvSpPr>
      <dsp:spPr>
        <a:xfrm>
          <a:off x="4569239" y="1350801"/>
          <a:ext cx="269706" cy="2697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063"/>
              </a:lnTo>
              <a:lnTo>
                <a:pt x="269706" y="26970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F9E04-763F-42AE-AFC5-E9845DA6BF76}">
      <dsp:nvSpPr>
        <dsp:cNvPr id="0" name=""/>
        <dsp:cNvSpPr/>
      </dsp:nvSpPr>
      <dsp:spPr>
        <a:xfrm>
          <a:off x="4838945" y="3373598"/>
          <a:ext cx="2157650" cy="1348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ДОПУНСКА, ДОДАТНА, СЕКЦИЈА,</a:t>
          </a:r>
          <a:endParaRPr lang="en-US" sz="1700" kern="1200" dirty="0"/>
        </a:p>
      </dsp:txBody>
      <dsp:txXfrm>
        <a:off x="4838945" y="3373598"/>
        <a:ext cx="2157650" cy="1348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10/16/2016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emija.pdf" TargetMode="External"/><Relationship Id="rId3" Type="http://schemas.openxmlformats.org/officeDocument/2006/relationships/hyperlink" Target="Srpski%20jezik.pdf" TargetMode="External"/><Relationship Id="rId7" Type="http://schemas.openxmlformats.org/officeDocument/2006/relationships/hyperlink" Target="Istorija.pdf" TargetMode="External"/><Relationship Id="rId2" Type="http://schemas.openxmlformats.org/officeDocument/2006/relationships/hyperlink" Target="Biologij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zika.pdf" TargetMode="External"/><Relationship Id="rId11" Type="http://schemas.openxmlformats.org/officeDocument/2006/relationships/hyperlink" Target="http://www.ceo.edu.rs/novost/156-opsti-standardi-postignuca?tmpl=component&amp;print=1&amp;layout=default&amp;page=" TargetMode="External"/><Relationship Id="rId5" Type="http://schemas.openxmlformats.org/officeDocument/2006/relationships/hyperlink" Target="Strani%20jezik.pdf" TargetMode="External"/><Relationship Id="rId10" Type="http://schemas.openxmlformats.org/officeDocument/2006/relationships/hyperlink" Target="http://www.ceo.edu.rs/novost/156-opsti-standardi-postignuca" TargetMode="External"/><Relationship Id="rId4" Type="http://schemas.openxmlformats.org/officeDocument/2006/relationships/hyperlink" Target="Matematika.pdf" TargetMode="External"/><Relationship Id="rId9" Type="http://schemas.openxmlformats.org/officeDocument/2006/relationships/hyperlink" Target="Geografija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Zbirka-scenarija-vodic-2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tesla.ni.ac.rs/download/Eksterna_evaluacija/Standardi_kvaliteta_rada_ustanove.pdf" TargetMode="External"/><Relationship Id="rId2" Type="http://schemas.openxmlformats.org/officeDocument/2006/relationships/hyperlink" Target="http://www.etstesla.ni.ac.rs/download/Eksterna_evaluacija/Pravilnik_o_vrednovanju_kvaliteta_ustanova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Standardi_kvaliteta_rada_ustanov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tesla.ni.ac.rs/download/Eksterna_evaluacija/Standardi_za_nastavnike.pdf" TargetMode="External"/><Relationship Id="rId2" Type="http://schemas.openxmlformats.org/officeDocument/2006/relationships/hyperlink" Target="Standardi_za_nastavnike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Planovi%20201617/Globalni%20i%20operativni%20plan%20za%20PT%202016.doc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RM_11_Obrazac_za_posmatranje_casa.pdf" TargetMode="External"/><Relationship Id="rId2" Type="http://schemas.openxmlformats.org/officeDocument/2006/relationships/hyperlink" Target="Nastavni-materijal-Priprema-za-cas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Priprema%20za%20ugledni%20HPT&#352;.doc" TargetMode="External"/><Relationship Id="rId4" Type="http://schemas.openxmlformats.org/officeDocument/2006/relationships/hyperlink" Target="Prazan%20obrazac%20pripreme%20za%20cas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229600" cy="1470025"/>
          </a:xfrm>
        </p:spPr>
        <p:txBody>
          <a:bodyPr/>
          <a:lstStyle/>
          <a:p>
            <a:r>
              <a:rPr lang="ru-RU" dirty="0" smtClean="0"/>
              <a:t>ВРЕДНОВАЊЕ КВАЛИТЕТА РАДА УСТАНОВЕ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8325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0" y="57912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Биологија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57200" y="5715000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Српски језик</a:t>
            </a:r>
            <a:endParaRPr lang="ru-RU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19400" y="5791200"/>
            <a:ext cx="147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file"/>
              </a:rPr>
              <a:t>Математика</a:t>
            </a:r>
            <a:endParaRPr lang="ru-RU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6172200"/>
            <a:ext cx="15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Страни језик</a:t>
            </a:r>
            <a:endParaRPr lang="ru-RU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95600" y="61722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Физика</a:t>
            </a:r>
            <a:endParaRPr lang="ru-RU" dirty="0" smtClean="0"/>
          </a:p>
        </p:txBody>
      </p:sp>
      <p:sp>
        <p:nvSpPr>
          <p:cNvPr id="7" name="Rectangle 6"/>
          <p:cNvSpPr/>
          <p:nvPr/>
        </p:nvSpPr>
        <p:spPr>
          <a:xfrm>
            <a:off x="4724400" y="5791200"/>
            <a:ext cx="112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7" action="ppaction://hlinkfile"/>
              </a:rPr>
              <a:t>Историја</a:t>
            </a:r>
            <a:endParaRPr lang="ru-RU" dirty="0" smtClean="0"/>
          </a:p>
        </p:txBody>
      </p:sp>
      <p:sp>
        <p:nvSpPr>
          <p:cNvPr id="8" name="Rectangle 7"/>
          <p:cNvSpPr/>
          <p:nvPr/>
        </p:nvSpPr>
        <p:spPr>
          <a:xfrm>
            <a:off x="6934200" y="6172200"/>
            <a:ext cx="1181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8" action="ppaction://hlinkfile"/>
              </a:rPr>
              <a:t>Хемија</a:t>
            </a:r>
            <a:r>
              <a:rPr lang="ru-RU" dirty="0" smtClean="0"/>
              <a:t>???</a:t>
            </a:r>
            <a:endParaRPr lang="ru-RU" dirty="0" smtClean="0"/>
          </a:p>
        </p:txBody>
      </p:sp>
      <p:sp>
        <p:nvSpPr>
          <p:cNvPr id="9" name="Rectangle 8"/>
          <p:cNvSpPr/>
          <p:nvPr/>
        </p:nvSpPr>
        <p:spPr>
          <a:xfrm>
            <a:off x="4800600" y="6172200"/>
            <a:ext cx="1335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9" action="ppaction://hlinkfile"/>
              </a:rPr>
              <a:t>Географија</a:t>
            </a:r>
            <a:endParaRPr lang="ru-RU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62000" y="4572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  <a:hlinkClick r:id="rId10"/>
              </a:rPr>
              <a:t>Општи стандарди постигнућа за крај општег средњег образовања и средњег стручног образовања и васпитања у делу општеобразовних предмета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  <a:hlinkClick r:id="rId11" tooltip="Штампа"/>
              </a:rPr>
              <a:t> 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Опште стандарде постигнућа за крај општег средњег образовања и средњег стручног образовања и васпитања у делу општеобразовних предмета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усвојио је Национални просветни савет Републике Србије у октобру 2013. године. 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Правилник о општим стандардима постигнућа за крај општег средњег образовања и средњег стручног образовања у делу општеобразовних предмета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објављен је у „Службеном гласнику РС“, бр. 117/2013 од 30.12.2013. године, а ступио је на снагу 7.1.2014. године.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7150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http://obrazovnokreativnicentar.com/media.obrazovnokreativnicentar.com/public_html/2013/04/Zbirka-scenarija-vodic-2.pdf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9144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Водич за час одељењског старешине КРЕАТИВНИ ЦЕНТАР Збирка сценарија за ЧОС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6670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ПРИРУЧНИК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ХВАЛА НА ПАЖЊИ 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305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ПРАВИЛНИК О ВРЕДНОВАЊУ КВАЛИТЕТА РАДА УСТАНОВА 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('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'Службени гласник РС'' бр. 9/12 од 30.07.2012. године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429000"/>
            <a:ext cx="6270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  <a:hlinkClick r:id="rId2"/>
              </a:rPr>
              <a:t>Правилник о вредновању квалитета рада установ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4114800"/>
            <a:ext cx="4535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  <a:hlinkClick r:id="rId3"/>
              </a:rPr>
              <a:t>Стандарди квалитета рада установ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hlinkClick r:id="rId4" action="ppaction://hlinkfile"/>
              </a:rPr>
              <a:t>документ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16280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086600" cy="6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81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ШТА    МОГУ   ЈА   ДА   УЧИНИМ ?</a:t>
            </a:r>
            <a:endParaRPr lang="sr-Latn-R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572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hlinkClick r:id="rId2" action="ppaction://hlinkfile"/>
              </a:rPr>
              <a:t>(документ</a:t>
            </a:r>
            <a:r>
              <a:rPr lang="sr-Cyrl-RS" sz="2400" dirty="0" smtClean="0">
                <a:hlinkClick r:id="rId2" action="ppaction://hlinkfile"/>
              </a:rPr>
              <a:t>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743200" y="36576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  <a:hlinkClick r:id="rId3"/>
              </a:rPr>
              <a:t>Стандарди за наставнике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762000"/>
          <a:ext cx="7924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886200" y="5638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dirty="0" smtClean="0">
                <a:hlinkClick r:id="rId7" action="ppaction://hlinkfile"/>
              </a:rPr>
              <a:t>ПЛАНОВИ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1722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http://obrazovnokreativnicentar.com/media.obrazovnokreativnicentar.com/public_html/2013/03/Nastavni-materijal-Priprema-za-cas.pdf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676400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Добра припрема за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 -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успешан час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895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ПРИРУЧНИК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85800"/>
            <a:ext cx="525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Образац за посматранје часа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62200" y="38862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БЛАНКО ПРИПРЕМА ЗА ЧАС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4196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  <a:hlinkClick r:id="rId5" action="ppaction://hlinkfile"/>
              </a:rPr>
              <a:t>БЛАНКО ПРИПРЕМА ЗА ВЕЖБЕ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142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ВРЕДНОВАЊЕ КВАЛИТЕТА РАДА УСТАНОВЕ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ХВАЛА НА ПАЖЊИ 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milana</dc:creator>
  <cp:lastModifiedBy>milana</cp:lastModifiedBy>
  <cp:revision>15</cp:revision>
  <dcterms:created xsi:type="dcterms:W3CDTF">2016-10-15T19:32:25Z</dcterms:created>
  <dcterms:modified xsi:type="dcterms:W3CDTF">2016-10-16T19:09:08Z</dcterms:modified>
</cp:coreProperties>
</file>